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13716000" cy="1828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903"/>
  </p:normalViewPr>
  <p:slideViewPr>
    <p:cSldViewPr snapToGrid="0" snapToObjects="1">
      <p:cViewPr>
        <p:scale>
          <a:sx n="76" d="100"/>
          <a:sy n="76" d="100"/>
        </p:scale>
        <p:origin x="1504" y="-3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700" y="2992968"/>
            <a:ext cx="11658600" cy="636693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4500" y="9605435"/>
            <a:ext cx="10287000" cy="4415365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07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886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15513" y="973667"/>
            <a:ext cx="2957513" cy="154982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6" y="973667"/>
            <a:ext cx="8701088" cy="154982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184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873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5832" y="4559305"/>
            <a:ext cx="11830050" cy="7607299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5832" y="12238572"/>
            <a:ext cx="11830050" cy="4000499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70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2975" y="4868333"/>
            <a:ext cx="582930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3725" y="4868333"/>
            <a:ext cx="582930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973671"/>
            <a:ext cx="11830050" cy="35348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4763" y="4483101"/>
            <a:ext cx="5802510" cy="219709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4763" y="6680200"/>
            <a:ext cx="5802510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43726" y="4483101"/>
            <a:ext cx="5831087" cy="219709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43726" y="6680200"/>
            <a:ext cx="5831087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191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450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59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1219200"/>
            <a:ext cx="4423767" cy="42672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1087" y="2633138"/>
            <a:ext cx="6943725" cy="12996333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5486400"/>
            <a:ext cx="4423767" cy="1016423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333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1219200"/>
            <a:ext cx="4423767" cy="42672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31087" y="2633138"/>
            <a:ext cx="6943725" cy="12996333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5486400"/>
            <a:ext cx="4423767" cy="1016423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369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2975" y="973671"/>
            <a:ext cx="1183005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975" y="4868333"/>
            <a:ext cx="1183005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2975" y="16950271"/>
            <a:ext cx="30861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D618E-6CC8-BA4B-97EC-938CFDB851AB}" type="datetimeFigureOut">
              <a:rPr lang="en-US" smtClean="0"/>
              <a:t>9/8/21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3425" y="16950271"/>
            <a:ext cx="462915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686925" y="16950271"/>
            <a:ext cx="30861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4D69F-3FC6-7340-BE45-0E8C96B0B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896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68793CB-D2A1-CD4B-9D98-A3F5389922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54" r="4553"/>
          <a:stretch/>
        </p:blipFill>
        <p:spPr>
          <a:xfrm>
            <a:off x="6661355" y="2846277"/>
            <a:ext cx="6421068" cy="1005840"/>
          </a:xfrm>
          <a:prstGeom prst="rect">
            <a:avLst/>
          </a:prstGeom>
        </p:spPr>
      </p:pic>
      <p:pic>
        <p:nvPicPr>
          <p:cNvPr id="12" name="Picture 11" descr="Chart&#10;&#10;Description automatically generated with low confidence">
            <a:extLst>
              <a:ext uri="{FF2B5EF4-FFF2-40B4-BE49-F238E27FC236}">
                <a16:creationId xmlns:a16="http://schemas.microsoft.com/office/drawing/2014/main" id="{F386D6EC-323D-5940-AF90-B79980EC2D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0" b="7115"/>
          <a:stretch/>
        </p:blipFill>
        <p:spPr>
          <a:xfrm>
            <a:off x="12496" y="10940018"/>
            <a:ext cx="6648859" cy="7033873"/>
          </a:xfrm>
          <a:prstGeom prst="rect">
            <a:avLst/>
          </a:prstGeom>
        </p:spPr>
      </p:pic>
      <p:pic>
        <p:nvPicPr>
          <p:cNvPr id="13" name="Picture 12" descr="A picture containing chart&#10;&#10;Description automatically generated">
            <a:extLst>
              <a:ext uri="{FF2B5EF4-FFF2-40B4-BE49-F238E27FC236}">
                <a16:creationId xmlns:a16="http://schemas.microsoft.com/office/drawing/2014/main" id="{471332EA-9483-6543-B622-28275845F0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0502" b="7103"/>
          <a:stretch/>
        </p:blipFill>
        <p:spPr>
          <a:xfrm>
            <a:off x="0" y="3831046"/>
            <a:ext cx="6586028" cy="70338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6E4D01-C86F-F84F-A995-2D28ABDEBE1F}"/>
              </a:ext>
            </a:extLst>
          </p:cNvPr>
          <p:cNvSpPr txBox="1"/>
          <p:nvPr/>
        </p:nvSpPr>
        <p:spPr>
          <a:xfrm>
            <a:off x="75327" y="2253934"/>
            <a:ext cx="387484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Helvetica" pitchFamily="2" charset="0"/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518A15-B2B6-3B4A-8A0C-83044C34788D}"/>
              </a:ext>
            </a:extLst>
          </p:cNvPr>
          <p:cNvSpPr txBox="1"/>
          <p:nvPr/>
        </p:nvSpPr>
        <p:spPr>
          <a:xfrm>
            <a:off x="6661356" y="2249443"/>
            <a:ext cx="387484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Helvetica" pitchFamily="2" charset="0"/>
              </a:rPr>
              <a:t>B</a:t>
            </a:r>
          </a:p>
        </p:txBody>
      </p:sp>
      <p:pic>
        <p:nvPicPr>
          <p:cNvPr id="15" name="Picture 14" descr="A picture containing chart&#10;&#10;Description automatically generated">
            <a:extLst>
              <a:ext uri="{FF2B5EF4-FFF2-40B4-BE49-F238E27FC236}">
                <a16:creationId xmlns:a16="http://schemas.microsoft.com/office/drawing/2014/main" id="{01AC1F91-EE2F-0D41-8FD5-D9C7E20FF90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0378" b="7001"/>
          <a:stretch/>
        </p:blipFill>
        <p:spPr>
          <a:xfrm>
            <a:off x="6561847" y="3873380"/>
            <a:ext cx="6778384" cy="7033872"/>
          </a:xfrm>
          <a:prstGeom prst="rect">
            <a:avLst/>
          </a:prstGeom>
        </p:spPr>
      </p:pic>
      <p:pic>
        <p:nvPicPr>
          <p:cNvPr id="16" name="Picture 15" descr="A picture containing chart&#10;&#10;Description automatically generated">
            <a:extLst>
              <a:ext uri="{FF2B5EF4-FFF2-40B4-BE49-F238E27FC236}">
                <a16:creationId xmlns:a16="http://schemas.microsoft.com/office/drawing/2014/main" id="{13B65357-7B4B-6D4D-ACEB-24C6774A2C1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8965" b="7228"/>
          <a:stretch/>
        </p:blipFill>
        <p:spPr>
          <a:xfrm>
            <a:off x="6598524" y="10996428"/>
            <a:ext cx="6837647" cy="696811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B916630-2D45-CC43-B088-34B897CD7D5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5756" r="6008"/>
          <a:stretch/>
        </p:blipFill>
        <p:spPr>
          <a:xfrm>
            <a:off x="112136" y="2824280"/>
            <a:ext cx="6292646" cy="100952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622B079-1BB2-FF41-8BB8-4E2242D42CB7}"/>
              </a:ext>
            </a:extLst>
          </p:cNvPr>
          <p:cNvSpPr txBox="1"/>
          <p:nvPr/>
        </p:nvSpPr>
        <p:spPr>
          <a:xfrm>
            <a:off x="269070" y="2618835"/>
            <a:ext cx="177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With Inversions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307B4C-5DFB-C04D-8A30-35C9B63C6A68}"/>
              </a:ext>
            </a:extLst>
          </p:cNvPr>
          <p:cNvSpPr txBox="1"/>
          <p:nvPr/>
        </p:nvSpPr>
        <p:spPr>
          <a:xfrm>
            <a:off x="6841939" y="2639614"/>
            <a:ext cx="24700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Without Inversions</a:t>
            </a:r>
          </a:p>
        </p:txBody>
      </p:sp>
    </p:spTree>
    <p:extLst>
      <p:ext uri="{BB962C8B-B14F-4D97-AF65-F5344CB8AC3E}">
        <p14:creationId xmlns:p14="http://schemas.microsoft.com/office/powerpoint/2010/main" val="3659124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9930</TotalTime>
  <Words>6</Words>
  <Application>Microsoft Macintosh PowerPoint</Application>
  <PresentationFormat>Custom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Helvetica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 Schaal</dc:creator>
  <cp:lastModifiedBy>Sara Schaal</cp:lastModifiedBy>
  <cp:revision>3</cp:revision>
  <cp:lastPrinted>2021-09-08T20:39:20Z</cp:lastPrinted>
  <dcterms:created xsi:type="dcterms:W3CDTF">2021-09-08T20:23:51Z</dcterms:created>
  <dcterms:modified xsi:type="dcterms:W3CDTF">2021-09-15T17:53:55Z</dcterms:modified>
</cp:coreProperties>
</file>

<file path=docProps/thumbnail.jpeg>
</file>